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61" r:id="rId4"/>
    <p:sldId id="262" r:id="rId5"/>
    <p:sldId id="257" r:id="rId6"/>
    <p:sldId id="265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V_20151017_215604.flv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429684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Проект на тему «Обучение старшего поколения азбуке интернета»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72264" y="4786322"/>
            <a:ext cx="2214578" cy="154306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ученик 7 класса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Черяшов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Эдуард</a:t>
            </a:r>
          </a:p>
          <a:p>
            <a:r>
              <a:rPr lang="ru-RU" sz="1800" dirty="0" smtClean="0"/>
              <a:t>      </a:t>
            </a: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28662" y="642918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Тюгеевская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основная общеобразовательная школа» 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муниципального района Республики Татарстан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ownloads\IMG_1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928934"/>
            <a:ext cx="4214842" cy="3148123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Социальная проблема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Интернет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давно уже стал неотъемлемой частью нашей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жизни,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незаменимым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средством общения. Правда, далеко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умеют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использовать все преимущества интернет технологий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Пожилые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люди, например, весьма  далеки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социальных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сетей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электронной почты и прочих   атрибутов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on-line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мира.</a:t>
            </a:r>
          </a:p>
          <a:p>
            <a:pPr marL="273050" indent="-273050">
              <a:buNone/>
              <a:tabLst>
                <a:tab pos="0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Они нуждаются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только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обучении современным технологиям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связи, но и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общении, как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живом, так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виртуальном.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Обойтись без компьютера, конечно, можно, но он позволяет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значительно облегчить жизнь, сделать ее более яркой 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интересной.  Для пожилого человека компьютер открывает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целый ряд дополнительных возможностей.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Цели и задачи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50070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   Помочь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людям пожилого возраста овладеть навыками компьютерной грамотности с такими составляющими,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как,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пользование Интернетом, расширенным поиском информации и посредством обретенных умений и представленных возможностей адаптироваться к реалиям и требованиям современного общества и не чувствовать себя одинокими; сформировать  положительное  отношение подростков  к людям  пожилого возраста и наоборот.</a:t>
            </a:r>
          </a:p>
          <a:p>
            <a:pPr>
              <a:buNone/>
            </a:pP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ознакомить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пенсионеров с устройством и принципами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работы компьютера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и ноутбука;</a:t>
            </a:r>
          </a:p>
          <a:p>
            <a:pPr lvl="0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пожилых людей уверенно владеть необходимыми функциями ПК;</a:t>
            </a:r>
          </a:p>
          <a:p>
            <a:pPr lvl="0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научить пенсионеров, как, с помощью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осуществлять поиск</a:t>
            </a:r>
          </a:p>
          <a:p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нужной информации;</a:t>
            </a:r>
          </a:p>
          <a:p>
            <a:pPr lvl="0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обучить пенсионеров использовать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как средство общения;</a:t>
            </a:r>
          </a:p>
          <a:p>
            <a:pPr lvl="0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развить у пенсионеров чувство уверенного пользователя ПК;</a:t>
            </a:r>
          </a:p>
          <a:p>
            <a:pPr lvl="0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сформировать у пожилых людей умения и навыки самостоятельного использования    компьютера в качестве средства для решения практических задач.</a:t>
            </a:r>
          </a:p>
          <a:p>
            <a:endParaRPr lang="ru-RU" sz="4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План обучения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1935480"/>
            <a:ext cx="6043626" cy="43891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Интернет-грамотность.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Электронная почта.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Электронные услуги.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Работа с текстом.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30054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Интернет-грамотность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помощью Интернета можно общаться с людьми, получать доступ к информации и ресурсам со всего мира.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этом курсе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 учил своего дедушку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подключаться к Интернету, просматривать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страницы, выполнять поиск по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сайтам с помощью поисковых систем, а также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отправлять письма на электронный адрес.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285984" y="1000108"/>
            <a:ext cx="4243390" cy="785818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idx="2"/>
          </p:nvPr>
        </p:nvSpPr>
        <p:spPr>
          <a:xfrm>
            <a:off x="500034" y="2357430"/>
            <a:ext cx="3886200" cy="207170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Важно уметь выполнять основные операции с текстом при работе в текстовом редакторе.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этом курсе я учил дедушку набирать текст. </a:t>
            </a:r>
          </a:p>
        </p:txBody>
      </p:sp>
      <p:pic>
        <p:nvPicPr>
          <p:cNvPr id="15" name="Содержимое 14" descr="IMG_128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214942" y="2071678"/>
            <a:ext cx="3168769" cy="2857520"/>
          </a:xfrm>
        </p:spPr>
      </p:pic>
      <p:sp>
        <p:nvSpPr>
          <p:cNvPr id="5" name="TextBox 4"/>
          <p:cNvSpPr txBox="1"/>
          <p:nvPr/>
        </p:nvSpPr>
        <p:spPr>
          <a:xfrm>
            <a:off x="1285852" y="5286388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Посмотреть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ВИДЕО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785794"/>
            <a:ext cx="5757874" cy="64294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Визитка с предложением услуги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Дорогой </a:t>
            </a:r>
            <a:r>
              <a:rPr lang="ru-RU" dirty="0"/>
              <a:t>старший друг!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Если </a:t>
            </a:r>
            <a:r>
              <a:rPr lang="ru-RU" dirty="0"/>
              <a:t>Вы хотите обучиться работе на компьютере, если мечтаете, чтобы Ваша жизнь стала ярче и интереснее, обращайтесь в </a:t>
            </a:r>
            <a:r>
              <a:rPr lang="ru-RU" dirty="0" err="1" smtClean="0"/>
              <a:t>Тюгеевскую</a:t>
            </a:r>
            <a:r>
              <a:rPr lang="ru-RU" dirty="0" smtClean="0"/>
              <a:t>  основную школу</a:t>
            </a:r>
            <a:r>
              <a:rPr lang="ru-RU" dirty="0"/>
              <a:t>! </a:t>
            </a:r>
          </a:p>
          <a:p>
            <a:pPr algn="ctr">
              <a:buNone/>
            </a:pPr>
            <a:r>
              <a:rPr lang="ru-RU" dirty="0"/>
              <a:t>              Мы очень рады вам помочь! </a:t>
            </a:r>
          </a:p>
          <a:p>
            <a:pPr algn="ctr">
              <a:buNone/>
            </a:pPr>
            <a:r>
              <a:rPr lang="ru-RU" dirty="0" smtClean="0"/>
              <a:t>              Адрес</a:t>
            </a:r>
            <a:r>
              <a:rPr lang="ru-RU" dirty="0"/>
              <a:t>: с. </a:t>
            </a:r>
            <a:r>
              <a:rPr lang="ru-RU" dirty="0" err="1" smtClean="0"/>
              <a:t>Тюгеевка</a:t>
            </a:r>
            <a:r>
              <a:rPr lang="ru-RU" dirty="0" smtClean="0"/>
              <a:t>,  </a:t>
            </a:r>
            <a:r>
              <a:rPr lang="ru-RU" dirty="0"/>
              <a:t>ул. Школьная, </a:t>
            </a:r>
            <a:r>
              <a:rPr lang="ru-RU" dirty="0" smtClean="0"/>
              <a:t>д89. 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828</TotalTime>
  <Words>418</Words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Проект на тему «Обучение старшего поколения азбуке интернета»</vt:lpstr>
      <vt:lpstr>Социальная проблема</vt:lpstr>
      <vt:lpstr>Цели и задачи</vt:lpstr>
      <vt:lpstr>План обучения</vt:lpstr>
      <vt:lpstr>Интернет-грамотность</vt:lpstr>
      <vt:lpstr>Работа с текстом</vt:lpstr>
      <vt:lpstr>Визитка с предложением услуги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admin</cp:lastModifiedBy>
  <cp:revision>85</cp:revision>
  <dcterms:created xsi:type="dcterms:W3CDTF">2015-10-25T06:55:12Z</dcterms:created>
  <dcterms:modified xsi:type="dcterms:W3CDTF">2015-10-28T10:45:19Z</dcterms:modified>
</cp:coreProperties>
</file>